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70" r:id="rId4"/>
    <p:sldId id="266" r:id="rId5"/>
    <p:sldId id="271" r:id="rId6"/>
    <p:sldId id="272" r:id="rId7"/>
    <p:sldId id="273" r:id="rId8"/>
    <p:sldId id="304" r:id="rId9"/>
    <p:sldId id="290" r:id="rId10"/>
    <p:sldId id="275" r:id="rId11"/>
    <p:sldId id="289" r:id="rId12"/>
    <p:sldId id="288" r:id="rId13"/>
    <p:sldId id="302" r:id="rId14"/>
    <p:sldId id="306" r:id="rId15"/>
    <p:sldId id="292" r:id="rId16"/>
    <p:sldId id="291" r:id="rId17"/>
    <p:sldId id="283" r:id="rId18"/>
    <p:sldId id="294" r:id="rId19"/>
    <p:sldId id="303" r:id="rId20"/>
    <p:sldId id="281" r:id="rId21"/>
    <p:sldId id="295" r:id="rId22"/>
    <p:sldId id="300" r:id="rId23"/>
    <p:sldId id="299" r:id="rId24"/>
    <p:sldId id="301" r:id="rId25"/>
    <p:sldId id="293" r:id="rId26"/>
    <p:sldId id="305" r:id="rId27"/>
    <p:sldId id="298" r:id="rId28"/>
    <p:sldId id="297" r:id="rId29"/>
    <p:sldId id="27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0F567-33A6-4F9C-BAB3-998656092A4E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C790D-159C-4258-8AA3-CF00A5D169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49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C790D-159C-4258-8AA3-CF00A5D1699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153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C790D-159C-4258-8AA3-CF00A5D1699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9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9AE15-B789-3FEC-A445-E41E379DE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149C42-0615-CEFE-7C60-B643E49FF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79111-8881-2AAC-4E14-8B746E6BD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0F8AD2-D2F0-0616-EF6E-61C602719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572F4-610A-DD59-F6BC-88717ED6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55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52F04-0EBD-D3AC-A181-766D8977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6D88DF-0316-F21D-0D80-EE9A87D8E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337A87-88C8-171E-8A18-0BC1BB00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A5FCB-A2D7-44C9-6533-D9ED7C89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D72820-E61A-1C19-65DD-0C30BD94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5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96068A-7BEC-9D61-9279-F34EF0792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905D2-02BA-D388-D0DE-655170CA6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AFECA-D3A5-11AF-C7E2-3C8B0397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83814-AE4D-3A76-76D6-5BECBF754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5ECE26-4243-002C-2C78-EA792D34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58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26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65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60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786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390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65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67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90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43267-62F7-1104-BE10-5988DE3B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FEB18-4566-1AF5-62A2-5D6C87DDB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A5426F-BFB3-262E-9AAD-F558DD4D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3C2A2C-C31C-428C-CE70-1AF9F367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80398-C5F3-ED74-31A7-7C76400C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757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19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631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6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67EC9-BB1E-F761-F30E-A446BC7A3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70028F-154A-D015-57EC-DBB40488C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05043-BBAA-6D14-85A5-653521009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EB4CF-1766-105C-DEA9-00FE36719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1F189-F2B2-B7E0-26BC-DA6932C1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1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0DFFC-7994-37C1-35CC-21D11A37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9EB18-F756-7421-2305-CEB6D2EE9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150C02-88C9-8709-3710-8FDC7CD2A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082926-DAB8-75CD-C0E8-1058A42B6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6B6D49-F4FB-97CB-3EEA-B26C46E1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82E77-211E-E639-F74A-7FA1C893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342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D10A9-0BF7-219D-EAEF-0FE9CCD0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ACF631-0323-920F-6123-060C08954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AD937D-92D0-36DA-AB16-32F839EE7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C94CC6-3211-5470-E32B-69026FFF4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9CDBC1-BC09-73E2-66CC-831631B44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814CD1-28EE-7BCA-B12D-DDEE986E2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39AA1C-741B-DDA8-4102-E545FA2D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6FDA89-A5ED-5B80-1C87-6E23F6D6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52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F74BE-33C4-5C41-9563-115128D6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533745-F6FE-F602-5C35-EFAEFF9B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D0AB17-7531-151C-605A-4B86A306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39BC87-485E-7875-4336-161922D0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49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37CD9B-5CC8-CCFD-D0D5-83101875F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6E2BA34-37BA-9352-830F-FE91B1394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46410F-0AAE-3117-2064-3E526197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7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3A5BD-41A8-217A-19BB-709F0946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484809-EEAB-60D6-6E34-5133B7E70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7C1DAB-9EE9-3CD2-2F3D-6F1103A1E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ADE170-4C6A-8966-023A-33BB08E57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FD0BCF-D0DF-B9CC-93D9-0BC243FE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2219B1-8604-D9DF-A38D-60730066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78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240E4-8316-4B0A-6E5D-4F496F70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B3A022-3BD0-9346-DA1A-08C800853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15B1AC-2016-F321-F3B6-23DFA0422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66134D-A747-722D-0F19-1FE31477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4A90FE-12C3-EBB0-6972-203F00747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29721E-5B4B-3BC0-E042-78535E11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6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57CD9F-B5A9-30A5-CF67-06422A43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2E75CE-A883-BB9A-EA68-10B71211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966429-D835-247B-2E45-F2C322806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8CF7FD-DC19-419F-B954-248D150D94C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03032-5F25-9BBF-0507-C04F1C4DA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D7871-5448-0794-966A-F3E1D55AE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E33A0C-EDC5-4FB8-9C1D-9280705ED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1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07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3296999" y="5142948"/>
            <a:ext cx="55980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+mn-cs"/>
              </a:rPr>
              <a:t>클라우드 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+mn-cs"/>
              </a:rPr>
              <a:t>18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Black"/>
                <a:cs typeface="+mn-cs"/>
              </a:rPr>
              <a:t>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1131339" y="76200"/>
            <a:ext cx="992932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7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Pretendard"/>
                <a:cs typeface="+mn-cs"/>
              </a:rPr>
              <a:t>[         ]</a:t>
            </a:r>
            <a:endParaRPr kumimoji="0" lang="ko-KR" altLang="en-US" sz="287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59521-14BC-B355-A510-9295CCBF8A74}"/>
              </a:ext>
            </a:extLst>
          </p:cNvPr>
          <p:cNvSpPr txBox="1"/>
          <p:nvPr/>
        </p:nvSpPr>
        <p:spPr>
          <a:xfrm>
            <a:off x="2473787" y="2165561"/>
            <a:ext cx="7422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부산대 중고서적 거래 사이트</a:t>
            </a: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F7435D-B693-E8B6-68F0-41F7BD6DD77E}"/>
              </a:ext>
            </a:extLst>
          </p:cNvPr>
          <p:cNvSpPr txBox="1"/>
          <p:nvPr/>
        </p:nvSpPr>
        <p:spPr>
          <a:xfrm>
            <a:off x="368384" y="922053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이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메일 인증 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2DA845-2F63-359C-7EA0-7888B23E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48" y="1916218"/>
            <a:ext cx="10051704" cy="30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F7435D-B693-E8B6-68F0-41F7BD6DD77E}"/>
              </a:ext>
            </a:extLst>
          </p:cNvPr>
          <p:cNvSpPr txBox="1"/>
          <p:nvPr/>
        </p:nvSpPr>
        <p:spPr>
          <a:xfrm>
            <a:off x="368384" y="922053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이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메일 인증 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0AD36A1-7938-C245-93B1-AF5E6376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73" y="2514342"/>
            <a:ext cx="5441385" cy="37953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D6A830-F117-CDEA-56DC-CC21E487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4" y="1569081"/>
            <a:ext cx="9660266" cy="61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F7435D-B693-E8B6-68F0-41F7BD6DD77E}"/>
              </a:ext>
            </a:extLst>
          </p:cNvPr>
          <p:cNvSpPr txBox="1"/>
          <p:nvPr/>
        </p:nvSpPr>
        <p:spPr>
          <a:xfrm>
            <a:off x="368384" y="922053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로그인 후 메인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페이지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7753D5-8F75-7E53-C04E-EF627BCC2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03" y="1685662"/>
            <a:ext cx="11396694" cy="29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5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F7435D-B693-E8B6-68F0-41F7BD6DD77E}"/>
              </a:ext>
            </a:extLst>
          </p:cNvPr>
          <p:cNvSpPr txBox="1"/>
          <p:nvPr/>
        </p:nvSpPr>
        <p:spPr>
          <a:xfrm>
            <a:off x="368384" y="922053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물품조회</a:t>
            </a:r>
          </a:p>
        </p:txBody>
      </p:sp>
      <p:pic>
        <p:nvPicPr>
          <p:cNvPr id="12" name="그림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F10EA53-E1C3-3A77-8EFA-8471AF5FE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37" y="1449020"/>
            <a:ext cx="9028943" cy="50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5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C4A61E-5F95-0175-4C1C-D7BC7ECAE04B}"/>
              </a:ext>
            </a:extLst>
          </p:cNvPr>
          <p:cNvSpPr txBox="1"/>
          <p:nvPr/>
        </p:nvSpPr>
        <p:spPr>
          <a:xfrm>
            <a:off x="390159" y="84011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물품 정보 페이지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DE2EF2-D4D7-C8E1-15BF-7B1F6014D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4" y="1503029"/>
            <a:ext cx="8363222" cy="4738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EBF843-A884-19A2-62E2-FCB0780A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043" y="1555908"/>
            <a:ext cx="7827434" cy="45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7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C4A61E-5F95-0175-4C1C-D7BC7ECAE04B}"/>
              </a:ext>
            </a:extLst>
          </p:cNvPr>
          <p:cNvSpPr txBox="1"/>
          <p:nvPr/>
        </p:nvSpPr>
        <p:spPr>
          <a:xfrm>
            <a:off x="390159" y="84011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물품 등록 페이지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D0809E-635A-B74D-F168-6C6724EAE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12" y="1782753"/>
            <a:ext cx="3689766" cy="48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7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8801F98-DFC3-4FB6-E6D8-E2C6299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4" y="1606276"/>
            <a:ext cx="5791784" cy="4825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4A61E-5F95-0175-4C1C-D7BC7ECAE04B}"/>
              </a:ext>
            </a:extLst>
          </p:cNvPr>
          <p:cNvSpPr txBox="1"/>
          <p:nvPr/>
        </p:nvSpPr>
        <p:spPr>
          <a:xfrm>
            <a:off x="390159" y="84011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내 정보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4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C4A61E-5F95-0175-4C1C-D7BC7ECAE04B}"/>
              </a:ext>
            </a:extLst>
          </p:cNvPr>
          <p:cNvSpPr txBox="1"/>
          <p:nvPr/>
        </p:nvSpPr>
        <p:spPr>
          <a:xfrm>
            <a:off x="390159" y="84011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물품 구매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3516C9-72F5-BC33-DB35-AAD012A6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24" y="1401710"/>
            <a:ext cx="1704293" cy="51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DC3E6F-3A1B-BC52-E37D-3B7AC6417D68}"/>
              </a:ext>
            </a:extLst>
          </p:cNvPr>
          <p:cNvSpPr txBox="1"/>
          <p:nvPr/>
        </p:nvSpPr>
        <p:spPr>
          <a:xfrm>
            <a:off x="2470697" y="2525197"/>
            <a:ext cx="64613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lang="ko-KR" altLang="en-US" sz="4400" spc="-300" dirty="0">
                <a:solidFill>
                  <a:srgbClr val="3D3A35"/>
                </a:solidFill>
                <a:latin typeface="Montserrat SemiBold"/>
              </a:rPr>
              <a:t>클라우드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45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539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클라우드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35212E-F047-C247-390A-82B6807268E2}"/>
              </a:ext>
            </a:extLst>
          </p:cNvPr>
          <p:cNvSpPr txBox="1"/>
          <p:nvPr/>
        </p:nvSpPr>
        <p:spPr>
          <a:xfrm>
            <a:off x="368383" y="853420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전체 네트워크 구조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9EE3D6-8BB6-3283-3C1F-1489F22C2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299"/>
            <a:ext cx="7610151" cy="51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92605" y="330200"/>
            <a:ext cx="1236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spc="-300" dirty="0">
                <a:solidFill>
                  <a:srgbClr val="3D3A35"/>
                </a:solidFill>
                <a:latin typeface="Montserrat SemiBold"/>
              </a:rPr>
              <a:t>목차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E737C6-67E5-FA21-A384-6B927E1AA828}"/>
              </a:ext>
            </a:extLst>
          </p:cNvPr>
          <p:cNvSpPr txBox="1"/>
          <p:nvPr/>
        </p:nvSpPr>
        <p:spPr>
          <a:xfrm>
            <a:off x="440040" y="1063726"/>
            <a:ext cx="11166581" cy="518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멤버 별 담당 파트 소개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프로젝트 소개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프로젝트 필요성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관련기술 소개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프로젝트 개발 결과물 소개</a:t>
            </a:r>
            <a:endParaRPr lang="en-US" altLang="ko-KR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서버</a:t>
            </a:r>
            <a:endParaRPr lang="en-US" altLang="ko-KR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클라우드</a:t>
            </a:r>
            <a:endParaRPr lang="en-US" altLang="ko-KR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결과물 활용 방안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539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클라우드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35212E-F047-C247-390A-82B6807268E2}"/>
              </a:ext>
            </a:extLst>
          </p:cNvPr>
          <p:cNvSpPr txBox="1"/>
          <p:nvPr/>
        </p:nvSpPr>
        <p:spPr>
          <a:xfrm>
            <a:off x="368383" y="853420"/>
            <a:ext cx="5317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이메일 전송을 위한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NAT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게이트웨이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E00078-EEA9-0A10-5F80-C32E1783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3" y="1677405"/>
            <a:ext cx="6638696" cy="42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1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539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클라우드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35212E-F047-C247-390A-82B6807268E2}"/>
              </a:ext>
            </a:extLst>
          </p:cNvPr>
          <p:cNvSpPr txBox="1"/>
          <p:nvPr/>
        </p:nvSpPr>
        <p:spPr>
          <a:xfrm>
            <a:off x="368383" y="853420"/>
            <a:ext cx="3573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어플리케이션  접속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61C570-AB72-A291-FACF-7F216622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4" y="1376640"/>
            <a:ext cx="5319247" cy="536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539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클라우드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35212E-F047-C247-390A-82B6807268E2}"/>
              </a:ext>
            </a:extLst>
          </p:cNvPr>
          <p:cNvSpPr txBox="1"/>
          <p:nvPr/>
        </p:nvSpPr>
        <p:spPr>
          <a:xfrm>
            <a:off x="368383" y="853420"/>
            <a:ext cx="3294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Argo CD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와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Git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동기화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FCB1DA-945C-B44F-9415-D74FC765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3" y="1473390"/>
            <a:ext cx="10221902" cy="460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539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클라우드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35212E-F047-C247-390A-82B6807268E2}"/>
              </a:ext>
            </a:extLst>
          </p:cNvPr>
          <p:cNvSpPr txBox="1"/>
          <p:nvPr/>
        </p:nvSpPr>
        <p:spPr>
          <a:xfrm>
            <a:off x="368383" y="853420"/>
            <a:ext cx="1301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CI  /  CD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41ABA8-A442-C0F2-A6FA-11BDBADA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8" y="1899860"/>
            <a:ext cx="9770021" cy="39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539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클라우드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35212E-F047-C247-390A-82B6807268E2}"/>
              </a:ext>
            </a:extLst>
          </p:cNvPr>
          <p:cNvSpPr txBox="1"/>
          <p:nvPr/>
        </p:nvSpPr>
        <p:spPr>
          <a:xfrm>
            <a:off x="368383" y="853420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CI  /  CD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결과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17B49B-2DB3-BF3A-DE1D-2A9C9F60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068204"/>
            <a:ext cx="6181788" cy="25992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2D2C74-94B4-B5CF-50C2-43D78F60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16340"/>
            <a:ext cx="6334188" cy="25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539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클라우드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35212E-F047-C247-390A-82B6807268E2}"/>
              </a:ext>
            </a:extLst>
          </p:cNvPr>
          <p:cNvSpPr txBox="1"/>
          <p:nvPr/>
        </p:nvSpPr>
        <p:spPr>
          <a:xfrm>
            <a:off x="368383" y="853420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300" dirty="0" err="1">
                <a:solidFill>
                  <a:srgbClr val="3D3A35"/>
                </a:solidFill>
                <a:latin typeface="Montserrat SemiBold"/>
              </a:rPr>
              <a:t>파드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 오토 스케일링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F79433-0DA1-32B0-A8B7-502B34F8D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35260"/>
            <a:ext cx="10948577" cy="459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539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클라우드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35212E-F047-C247-390A-82B6807268E2}"/>
              </a:ext>
            </a:extLst>
          </p:cNvPr>
          <p:cNvSpPr txBox="1"/>
          <p:nvPr/>
        </p:nvSpPr>
        <p:spPr>
          <a:xfrm>
            <a:off x="368383" y="853420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노드 오토 스케일링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52D93-FC8F-D82F-77BE-AD4707D6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3716"/>
            <a:ext cx="10330903" cy="43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0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5397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클라우드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35212E-F047-C247-390A-82B6807268E2}"/>
              </a:ext>
            </a:extLst>
          </p:cNvPr>
          <p:cNvSpPr txBox="1"/>
          <p:nvPr/>
        </p:nvSpPr>
        <p:spPr>
          <a:xfrm>
            <a:off x="368383" y="853420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로그 수집 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결과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EA47C5-46B1-C7A2-4B71-A4410BEB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3" y="1668967"/>
            <a:ext cx="9362003" cy="443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2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4099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결과물 활용 방안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177FE74-C100-B446-51B9-40F8D62EDA17}"/>
              </a:ext>
            </a:extLst>
          </p:cNvPr>
          <p:cNvSpPr txBox="1"/>
          <p:nvPr/>
        </p:nvSpPr>
        <p:spPr>
          <a:xfrm>
            <a:off x="581340" y="1386739"/>
            <a:ext cx="10203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서비스는 현재 부산대 학생들을 위해 구현 됐으며</a:t>
            </a:r>
            <a:r>
              <a:rPr lang="en-US" altLang="ko-KR" dirty="0"/>
              <a:t>, </a:t>
            </a:r>
            <a:r>
              <a:rPr lang="ko-KR" altLang="en-US" dirty="0"/>
              <a:t>학과</a:t>
            </a:r>
            <a:r>
              <a:rPr lang="en-US" altLang="ko-KR" dirty="0"/>
              <a:t>, </a:t>
            </a:r>
            <a:r>
              <a:rPr lang="ko-KR" altLang="en-US" dirty="0"/>
              <a:t>과목</a:t>
            </a:r>
            <a:r>
              <a:rPr lang="en-US" altLang="ko-KR" dirty="0"/>
              <a:t>, </a:t>
            </a:r>
            <a:r>
              <a:rPr lang="ko-KR" altLang="en-US" dirty="0"/>
              <a:t>교수 또한 이에 맞게 구성되어 있습니다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다른 대학교도 비슷한 구조로 이루어져 있으며 약간의 코드 수정이 있다면 충분히 활용해 보편적인 대학 중고서적 거래 플랫폼이 가능할 것이라 판단됩니다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5577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/>
              <a:t>멤버 별 </a:t>
            </a:r>
            <a:r>
              <a:rPr lang="ko-KR" altLang="en-US" sz="4400" spc="-300" dirty="0">
                <a:solidFill>
                  <a:srgbClr val="3D3A35"/>
                </a:solidFill>
                <a:latin typeface="Montserrat SemiBold"/>
              </a:rPr>
              <a:t>담당 파트 소개</a:t>
            </a:r>
            <a:endParaRPr kumimoji="0" lang="ko-KR" altLang="en-US" sz="44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2CA47F-11E5-4D3C-5160-8567AE7CDD30}"/>
              </a:ext>
            </a:extLst>
          </p:cNvPr>
          <p:cNvSpPr txBox="1"/>
          <p:nvPr/>
        </p:nvSpPr>
        <p:spPr>
          <a:xfrm>
            <a:off x="551061" y="1356461"/>
            <a:ext cx="108880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/>
              <a:t>김태호</a:t>
            </a:r>
            <a:r>
              <a:rPr lang="en-US" altLang="ko-KR" sz="2200" dirty="0"/>
              <a:t>: </a:t>
            </a:r>
            <a:r>
              <a:rPr lang="ko-KR" altLang="en-US" sz="2200" dirty="0"/>
              <a:t>개발 환경 및 코드 컨벤션 설정</a:t>
            </a:r>
            <a:r>
              <a:rPr lang="en-US" altLang="ko-KR" sz="2200" dirty="0"/>
              <a:t>, </a:t>
            </a:r>
            <a:r>
              <a:rPr lang="ko-KR" altLang="en-US" sz="2200" dirty="0"/>
              <a:t>수강편람 추출 배치 프로그램 구현</a:t>
            </a:r>
            <a:r>
              <a:rPr lang="en-US" altLang="ko-KR" sz="2200" dirty="0"/>
              <a:t>, k8s </a:t>
            </a:r>
            <a:r>
              <a:rPr lang="ko-KR" altLang="en-US" sz="2200" dirty="0"/>
              <a:t>배포 환경 구축</a:t>
            </a:r>
            <a:r>
              <a:rPr lang="en-US" altLang="ko-KR" sz="2200" dirty="0"/>
              <a:t>, CI/CD </a:t>
            </a:r>
            <a:r>
              <a:rPr lang="ko-KR" altLang="en-US" sz="2200" dirty="0"/>
              <a:t>환경 구축</a:t>
            </a:r>
            <a:endParaRPr lang="en-US" altLang="ko-KR" sz="2200" dirty="0"/>
          </a:p>
          <a:p>
            <a:r>
              <a:rPr lang="en-US" altLang="ko-KR" sz="2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err="1"/>
              <a:t>최지광</a:t>
            </a:r>
            <a:r>
              <a:rPr lang="en-US" altLang="ko-KR" sz="2200" dirty="0"/>
              <a:t>: </a:t>
            </a:r>
            <a:r>
              <a:rPr lang="ko-KR" altLang="en-US" sz="2200" dirty="0"/>
              <a:t>웹 페이지의 </a:t>
            </a:r>
            <a:r>
              <a:rPr lang="en-US" altLang="ko-KR" sz="2200" dirty="0"/>
              <a:t>UI </a:t>
            </a:r>
            <a:r>
              <a:rPr lang="ko-KR" altLang="en-US" sz="2200" dirty="0"/>
              <a:t>개발</a:t>
            </a: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err="1"/>
              <a:t>문성재</a:t>
            </a:r>
            <a:r>
              <a:rPr lang="en-US" altLang="ko-KR" sz="2200" dirty="0"/>
              <a:t>: </a:t>
            </a:r>
            <a:r>
              <a:rPr lang="ko-KR" altLang="en-US" sz="2200" dirty="0"/>
              <a:t>사용자 인증 처리 개발</a:t>
            </a: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 err="1"/>
              <a:t>김주언</a:t>
            </a:r>
            <a:r>
              <a:rPr lang="en-US" altLang="ko-KR" sz="2200" dirty="0"/>
              <a:t>: Product, Order </a:t>
            </a:r>
            <a:r>
              <a:rPr lang="ko-KR" altLang="en-US" sz="2200" dirty="0"/>
              <a:t>도메인 개발</a:t>
            </a:r>
          </a:p>
        </p:txBody>
      </p:sp>
    </p:spTree>
    <p:extLst>
      <p:ext uri="{BB962C8B-B14F-4D97-AF65-F5344CB8AC3E}">
        <p14:creationId xmlns:p14="http://schemas.microsoft.com/office/powerpoint/2010/main" val="425295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3456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소개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2CA47F-11E5-4D3C-5160-8567AE7CDD30}"/>
              </a:ext>
            </a:extLst>
          </p:cNvPr>
          <p:cNvSpPr txBox="1"/>
          <p:nvPr/>
        </p:nvSpPr>
        <p:spPr>
          <a:xfrm>
            <a:off x="551061" y="1356461"/>
            <a:ext cx="108880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부산대 학생을 위한 전공서적 거래 플랫폼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부산대학교 학생들이 더 이상 사용하지 않는 전공 서적을 쉽게 거래할 수 있도록 하는 것이 목표입니다</a:t>
            </a:r>
            <a:r>
              <a:rPr lang="en-US" altLang="ko-KR" sz="2200" dirty="0">
                <a:solidFill>
                  <a:srgbClr val="3A3838"/>
                </a:solidFill>
                <a:latin typeface="Montserrat SemiBold"/>
              </a:rPr>
              <a:t>.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3A3838"/>
              </a:solidFill>
              <a:effectLst/>
              <a:uLnTx/>
              <a:uFillTx/>
              <a:latin typeface="Montserrat SemiBold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판매자는 쉽게 전공 서적을 판매할 수 있고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구매자는 싼 가격으로 전공 서적을 구매할 수 있습니다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Montserrat SemiBold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200" dirty="0">
              <a:solidFill>
                <a:srgbClr val="3A3838"/>
              </a:solidFill>
              <a:latin typeface="Montserrat SemiBold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/>
              <a:t>판매자가 서적을 물품보관소에 보관하고 비밀번호를 공유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36257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3982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필요성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8A8CD3-7B28-C94B-F1AF-9CA61007AC84}"/>
              </a:ext>
            </a:extLst>
          </p:cNvPr>
          <p:cNvSpPr txBox="1"/>
          <p:nvPr/>
        </p:nvSpPr>
        <p:spPr>
          <a:xfrm>
            <a:off x="651989" y="1482773"/>
            <a:ext cx="980108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/>
              <a:t>학기 초 학생들은 많은 돈을 들여 전공 서적을 구매</a:t>
            </a: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/>
              <a:t>누구나 쉽게 저렴한 전공 서적을 구매할 수 있는 판매 사이트를 개발을 목표</a:t>
            </a: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/>
              <a:t>책의 이름을 몰라도 학과</a:t>
            </a:r>
            <a:r>
              <a:rPr lang="en-US" altLang="ko-KR" sz="2200" dirty="0"/>
              <a:t>, </a:t>
            </a:r>
            <a:r>
              <a:rPr lang="ko-KR" altLang="en-US" sz="2200" dirty="0"/>
              <a:t>과목명</a:t>
            </a:r>
            <a:r>
              <a:rPr lang="en-US" altLang="ko-KR" sz="2200" dirty="0"/>
              <a:t>, </a:t>
            </a:r>
            <a:r>
              <a:rPr lang="ko-KR" altLang="en-US" sz="2200" dirty="0"/>
              <a:t>교수 이름으로 검색이 가능하도록 설계</a:t>
            </a:r>
            <a:endParaRPr lang="en-US" altLang="ko-KR" sz="22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5416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2328" y="33020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관련기술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0AA757B-5CF0-B0F2-0033-C8D6C98B8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94" y="1099641"/>
            <a:ext cx="9271169" cy="528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DC3E6F-3A1B-BC52-E37D-3B7AC6417D68}"/>
              </a:ext>
            </a:extLst>
          </p:cNvPr>
          <p:cNvSpPr txBox="1"/>
          <p:nvPr/>
        </p:nvSpPr>
        <p:spPr>
          <a:xfrm>
            <a:off x="2470697" y="2525197"/>
            <a:ext cx="64613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44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2864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C4A61E-5F95-0175-4C1C-D7BC7ECAE04B}"/>
              </a:ext>
            </a:extLst>
          </p:cNvPr>
          <p:cNvSpPr txBox="1"/>
          <p:nvPr/>
        </p:nvSpPr>
        <p:spPr>
          <a:xfrm>
            <a:off x="390159" y="84011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메인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0EF2D5-A1ED-7FFB-3C44-C74BEC41B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81" y="2745250"/>
            <a:ext cx="7624037" cy="175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368384" y="330200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프로젝트 개발 결과물 소개 </a:t>
            </a:r>
            <a:r>
              <a:rPr kumimoji="0" lang="en-US" altLang="ko-KR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- </a:t>
            </a: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서버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F7435D-B693-E8B6-68F0-41F7BD6DD77E}"/>
              </a:ext>
            </a:extLst>
          </p:cNvPr>
          <p:cNvSpPr txBox="1"/>
          <p:nvPr/>
        </p:nvSpPr>
        <p:spPr>
          <a:xfrm>
            <a:off x="368384" y="922053"/>
            <a:ext cx="77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300" normalizeH="0" baseline="0" noProof="0" dirty="0">
                <a:ln>
                  <a:noFill/>
                </a:ln>
                <a:solidFill>
                  <a:srgbClr val="3D3A35"/>
                </a:solidFill>
                <a:effectLst/>
                <a:uLnTx/>
                <a:uFillTx/>
                <a:latin typeface="Montserrat SemiBold"/>
                <a:cs typeface="+mn-cs"/>
              </a:rPr>
              <a:t>이</a:t>
            </a:r>
            <a:r>
              <a:rPr lang="ko-KR" altLang="en-US" sz="2800" spc="-300" dirty="0">
                <a:solidFill>
                  <a:srgbClr val="3D3A35"/>
                </a:solidFill>
                <a:latin typeface="Montserrat SemiBold"/>
              </a:rPr>
              <a:t>메일 인증 </a:t>
            </a:r>
            <a:endParaRPr kumimoji="0" lang="ko-KR" altLang="en-US" sz="2800" b="0" i="0" u="none" strike="noStrike" kern="1200" cap="none" spc="-300" normalizeH="0" baseline="0" noProof="0" dirty="0">
              <a:ln>
                <a:noFill/>
              </a:ln>
              <a:solidFill>
                <a:srgbClr val="3D3A35"/>
              </a:solidFill>
              <a:effectLst/>
              <a:uLnTx/>
              <a:uFillTx/>
              <a:latin typeface="Montserrat SemiBold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D64B4C1-7F1E-E17E-621F-3BB41917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26" y="1907522"/>
            <a:ext cx="6657688" cy="37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5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394</Words>
  <Application>Microsoft Office PowerPoint</Application>
  <PresentationFormat>와이드스크린</PresentationFormat>
  <Paragraphs>81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Pretendard</vt:lpstr>
      <vt:lpstr>맑은 고딕</vt:lpstr>
      <vt:lpstr>Arial</vt:lpstr>
      <vt:lpstr>Montserrat Black</vt:lpstr>
      <vt:lpstr>Montserrat SemiBold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2157</dc:creator>
  <cp:lastModifiedBy>2157</cp:lastModifiedBy>
  <cp:revision>21</cp:revision>
  <dcterms:created xsi:type="dcterms:W3CDTF">2024-06-07T06:52:46Z</dcterms:created>
  <dcterms:modified xsi:type="dcterms:W3CDTF">2024-06-07T12:42:58Z</dcterms:modified>
</cp:coreProperties>
</file>